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7362D6A4-A971-4FA0-B1DE-09A46F79ADD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</p:spPr>
        <p:txBody>
          <a:bodyPr/>
          <a:lstStyle/>
          <a:p>
            <a:r>
              <a:rPr lang="es-ES_tradnl" dirty="0" smtClean="0"/>
              <a:t>ACELGA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23928" y="2585268"/>
            <a:ext cx="3920480" cy="3436020"/>
          </a:xfrm>
        </p:spPr>
        <p:txBody>
          <a:bodyPr/>
          <a:lstStyle/>
          <a:p>
            <a:r>
              <a:rPr lang="es-ES_tradnl" dirty="0" smtClean="0"/>
              <a:t>Es una planta herbácea bianual. Se puede consumir toda la planta, incluidas hojas y pencas.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996952"/>
            <a:ext cx="3342448" cy="27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989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CA97OQ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7246"/>
            <a:ext cx="8568952" cy="680075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043608" y="2967335"/>
            <a:ext cx="7056783" cy="92333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Dieta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mienne" pitchFamily="82" charset="0"/>
              </a:rPr>
              <a:t>de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Verano</a:t>
            </a:r>
            <a:endParaRPr lang="es-ES" sz="5400" b="1" cap="none" spc="0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FRESA</a:t>
            </a:r>
            <a:endParaRPr lang="es-ES_tradn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484784"/>
            <a:ext cx="4464496" cy="4525963"/>
          </a:xfrm>
        </p:spPr>
      </p:pic>
      <p:sp>
        <p:nvSpPr>
          <p:cNvPr id="5" name="4 CuadroTexto"/>
          <p:cNvSpPr txBox="1"/>
          <p:nvPr/>
        </p:nvSpPr>
        <p:spPr>
          <a:xfrm>
            <a:off x="5724128" y="1772816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La fresa se cultiva sobre todo por su uso en la gastronomía. La fresa es una fruta del bosque adecuada en regímenes dietéticos, dado que tiene escasa concentración en glúteos. 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296566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ZANAHORIA</a:t>
            </a:r>
            <a:endParaRPr lang="es-ES_tradn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348880"/>
            <a:ext cx="2762250" cy="1800200"/>
          </a:xfrm>
        </p:spPr>
      </p:pic>
      <p:sp>
        <p:nvSpPr>
          <p:cNvPr id="5" name="4 CuadroTexto"/>
          <p:cNvSpPr txBox="1"/>
          <p:nvPr/>
        </p:nvSpPr>
        <p:spPr>
          <a:xfrm>
            <a:off x="4283968" y="1897268"/>
            <a:ext cx="3994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Llamada popularmente zanahoria, es una hortaliza que pertenece a la familia de las umbelíferas, es considerada la especie más importante y de mayor consumo dentro de esta familia.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4216836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ALMUERZO VERANIEGO: SALMÓN</a:t>
            </a:r>
            <a:endParaRPr lang="es-ES_tradn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556792"/>
            <a:ext cx="4104456" cy="4248472"/>
          </a:xfrm>
        </p:spPr>
      </p:pic>
      <p:sp>
        <p:nvSpPr>
          <p:cNvPr id="6" name="5 CuadroTexto"/>
          <p:cNvSpPr txBox="1"/>
          <p:nvPr/>
        </p:nvSpPr>
        <p:spPr>
          <a:xfrm>
            <a:off x="5436096" y="2132856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El salmón es un pescado azul , es un alimento habitual y razonablemente sano por su alto contenido en proteínas y  ácidos </a:t>
            </a:r>
            <a:r>
              <a:rPr lang="es-ES_tradnl" smtClean="0"/>
              <a:t>grasos omega – 3.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2872296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ALMUERZO VERANIEGO: PASTA A LA CARBONARA</a:t>
            </a:r>
            <a:endParaRPr lang="es-ES_tradn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132856"/>
            <a:ext cx="4402137" cy="3301602"/>
          </a:xfrm>
        </p:spPr>
      </p:pic>
      <p:sp>
        <p:nvSpPr>
          <p:cNvPr id="5" name="4 CuadroTexto"/>
          <p:cNvSpPr txBox="1"/>
          <p:nvPr/>
        </p:nvSpPr>
        <p:spPr>
          <a:xfrm>
            <a:off x="5436096" y="2132856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La pasta es una de las comidas que más se come en verano, se puede cocinar de diferentes maneras.</a:t>
            </a:r>
          </a:p>
          <a:p>
            <a:r>
              <a:rPr lang="es-ES_tradnl" dirty="0" smtClean="0"/>
              <a:t>Esta que vemos aquí es pasta a la carbonara.</a:t>
            </a:r>
          </a:p>
        </p:txBody>
      </p:sp>
    </p:spTree>
    <p:extLst>
      <p:ext uri="{BB962C8B-B14F-4D97-AF65-F5344CB8AC3E}">
        <p14:creationId xmlns:p14="http://schemas.microsoft.com/office/powerpoint/2010/main" xmlns="" val="188229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POSTRES VERANIEGOS: TARTA DE OREO</a:t>
            </a:r>
            <a:endParaRPr lang="es-ES_tradn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2856"/>
            <a:ext cx="3456384" cy="3240360"/>
          </a:xfrm>
        </p:spPr>
      </p:pic>
      <p:sp>
        <p:nvSpPr>
          <p:cNvPr id="5" name="4 CuadroTexto"/>
          <p:cNvSpPr txBox="1"/>
          <p:nvPr/>
        </p:nvSpPr>
        <p:spPr>
          <a:xfrm>
            <a:off x="4644008" y="2132856"/>
            <a:ext cx="34563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Este es uno de los postres que se toman en verano. Su receta es la siguiente:</a:t>
            </a:r>
          </a:p>
          <a:p>
            <a:endParaRPr lang="es-ES_tradnl" dirty="0"/>
          </a:p>
          <a:p>
            <a:r>
              <a:rPr lang="es-ES_tradnl" dirty="0" smtClean="0"/>
              <a:t>-Un litro de nata para montar.(Crema para batir)</a:t>
            </a:r>
          </a:p>
          <a:p>
            <a:endParaRPr lang="es-ES_tradnl" dirty="0"/>
          </a:p>
          <a:p>
            <a:r>
              <a:rPr lang="es-ES_tradnl" dirty="0" smtClean="0"/>
              <a:t>-Una copita de licor </a:t>
            </a:r>
            <a:r>
              <a:rPr lang="es-ES_tradnl" dirty="0" err="1" smtClean="0"/>
              <a:t>Cointreau</a:t>
            </a:r>
            <a:r>
              <a:rPr lang="es-ES_tradnl" dirty="0" smtClean="0"/>
              <a:t> o Grand </a:t>
            </a:r>
            <a:r>
              <a:rPr lang="es-ES_tradnl" dirty="0" err="1" smtClean="0"/>
              <a:t>Marnier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smtClean="0"/>
              <a:t>-Nueve galletas de oreo de chocolate y nueve cucharadas de azúcar.</a:t>
            </a:r>
          </a:p>
        </p:txBody>
      </p:sp>
    </p:spTree>
    <p:extLst>
      <p:ext uri="{BB962C8B-B14F-4D97-AF65-F5344CB8AC3E}">
        <p14:creationId xmlns:p14="http://schemas.microsoft.com/office/powerpoint/2010/main" xmlns="" val="185445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BEBIDAS VERANIEGAS: LIMONADA</a:t>
            </a:r>
            <a:endParaRPr lang="es-ES_tradnl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276872"/>
            <a:ext cx="3096344" cy="2592288"/>
          </a:xfrm>
        </p:spPr>
      </p:pic>
      <p:sp>
        <p:nvSpPr>
          <p:cNvPr id="7" name="6 CuadroTexto"/>
          <p:cNvSpPr txBox="1"/>
          <p:nvPr/>
        </p:nvSpPr>
        <p:spPr>
          <a:xfrm>
            <a:off x="4427984" y="2420888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La limonada es una de las bebidas mas típicas y refrescantes del verano esta echa a base de limón , agua, azúcar, que puede o no tener alcohol.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25979392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MOJITO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08104" y="1600201"/>
            <a:ext cx="3178696" cy="3457600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El mojito es un popular cóctel originario de Cuba, compuesto de ron, azúcar (o jarabe de azúcar, lima menta o hierba buena y agua mineralizada.</a:t>
            </a:r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468052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578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282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ACELGA</vt:lpstr>
      <vt:lpstr>Diapositiva 2</vt:lpstr>
      <vt:lpstr>FRESA</vt:lpstr>
      <vt:lpstr>ZANAHORIA</vt:lpstr>
      <vt:lpstr>ALMUERZO VERANIEGO: SALMÓN</vt:lpstr>
      <vt:lpstr>ALMUERZO VERANIEGO: PASTA A LA CARBONARA</vt:lpstr>
      <vt:lpstr>POSTRES VERANIEGOS: TARTA DE OREO</vt:lpstr>
      <vt:lpstr>BEBIDAS VERANIEGAS: LIMONADA</vt:lpstr>
      <vt:lpstr>MOJITO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ACELGA</dc:title>
  <dc:creator>MARIA DOLORES</dc:creator>
  <cp:lastModifiedBy>MARIA DOLORES</cp:lastModifiedBy>
  <cp:revision>11</cp:revision>
  <dcterms:modified xsi:type="dcterms:W3CDTF">2014-04-11T22:53:19Z</dcterms:modified>
</cp:coreProperties>
</file>